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1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2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7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9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5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9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01F2-A049-4B30-87BB-19088032612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F712-9277-4A51-8633-F42EA268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1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-stv.ru/radio_tehnologii/izuchenie-radio-programm/programma-nachala-elektroni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37961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Лабораторная работа №4. «Измерение ЭДС и внутреннего сопротивления источника тока».</a:t>
            </a:r>
            <a:r>
              <a:rPr lang="ru-RU" b="1" u="sng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6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9" y="186552"/>
            <a:ext cx="11508259" cy="64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2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5" y="213153"/>
            <a:ext cx="11683771" cy="65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Изучить описание программы и скачать программу по ссылке: </a:t>
            </a:r>
            <a:r>
              <a:rPr lang="ru-RU" b="1" u="sng" dirty="0">
                <a:hlinkClick r:id="rId2"/>
              </a:rPr>
              <a:t>http://radio-stv.ru/radio_tehnologii/izuchenie-radio-programm/programma-nachala-elektroniki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45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6" y="365125"/>
            <a:ext cx="11180576" cy="62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3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3" y="221391"/>
            <a:ext cx="11556773" cy="65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9" y="365125"/>
            <a:ext cx="11425881" cy="64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1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7" y="279057"/>
            <a:ext cx="11542126" cy="649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9" y="163727"/>
            <a:ext cx="11730681" cy="65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04" y="433130"/>
            <a:ext cx="11421991" cy="64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72" y="365125"/>
            <a:ext cx="11454256" cy="64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31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Лабораторная работа №4. «Измерение ЭДС и внутреннего сопротивления источника тока»..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№3: «Изучение последовательного и параллельного соединения проводников».</dc:title>
  <dc:creator>Пользователь Windows</dc:creator>
  <cp:lastModifiedBy>Пользователь Windows</cp:lastModifiedBy>
  <cp:revision>7</cp:revision>
  <dcterms:created xsi:type="dcterms:W3CDTF">2020-04-13T17:38:58Z</dcterms:created>
  <dcterms:modified xsi:type="dcterms:W3CDTF">2020-04-23T18:16:55Z</dcterms:modified>
</cp:coreProperties>
</file>